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4630400" cy="8229600"/>
  <p:notesSz cx="8229600" cy="14630400"/>
  <p:embeddedFontLst>
    <p:embeddedFont>
      <p:font typeface="Raleway" pitchFamily="2" charset="0"/>
      <p:regular r:id="rId15"/>
    </p:embeddedFont>
    <p:embeddedFont>
      <p:font typeface="Roboto" panose="02000000000000000000" pitchFamily="2" charset="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908398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F2F2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F2F2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F2F2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F2F2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F2F2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F2F2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60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736521" y="769620"/>
            <a:ext cx="13157359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endParaRPr lang="en-US" sz="1650" dirty="0"/>
          </a:p>
        </p:txBody>
      </p:sp>
      <p:sp>
        <p:nvSpPr>
          <p:cNvPr id="5" name="Text 2"/>
          <p:cNvSpPr/>
          <p:nvPr/>
        </p:nvSpPr>
        <p:spPr>
          <a:xfrm>
            <a:off x="3681174" y="1316593"/>
            <a:ext cx="7268051" cy="657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150"/>
              </a:lnSpc>
              <a:buNone/>
            </a:pPr>
            <a:r>
              <a:rPr lang="en-US" sz="41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Frontend Developer Overview</a:t>
            </a:r>
            <a:endParaRPr lang="en-US" sz="4100" dirty="0"/>
          </a:p>
        </p:txBody>
      </p:sp>
      <p:sp>
        <p:nvSpPr>
          <p:cNvPr id="6" name="Text 3"/>
          <p:cNvSpPr/>
          <p:nvPr/>
        </p:nvSpPr>
        <p:spPr>
          <a:xfrm>
            <a:off x="736521" y="2289810"/>
            <a:ext cx="13157359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endParaRPr lang="en-US" sz="1650" dirty="0"/>
          </a:p>
        </p:txBody>
      </p:sp>
      <p:sp>
        <p:nvSpPr>
          <p:cNvPr id="7" name="Text 4"/>
          <p:cNvSpPr/>
          <p:nvPr/>
        </p:nvSpPr>
        <p:spPr>
          <a:xfrm>
            <a:off x="736521" y="2863096"/>
            <a:ext cx="13157359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endParaRPr lang="en-US" sz="1650" dirty="0"/>
          </a:p>
        </p:txBody>
      </p:sp>
      <p:sp>
        <p:nvSpPr>
          <p:cNvPr id="8" name="Text 5"/>
          <p:cNvSpPr/>
          <p:nvPr/>
        </p:nvSpPr>
        <p:spPr>
          <a:xfrm>
            <a:off x="736522" y="3436382"/>
            <a:ext cx="13157357" cy="16931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 Front-End Developer is a professional who designs and builds the visual parts of a website or web application that users interact with directly. They use technologies like </a:t>
            </a:r>
            <a:r>
              <a:rPr lang="en-US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HTML, CSS, JavaScript and React</a:t>
            </a:r>
            <a:r>
              <a:rPr lang="en-US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to create responsive and user-friendly interfaces. Their main goal is to ensure a smooth user experience across all devices and browsers. They work together with designers and back-end developers to make the website fully functional and good-looking.</a:t>
            </a:r>
            <a:endParaRPr lang="en-US" dirty="0"/>
          </a:p>
        </p:txBody>
      </p:sp>
      <p:sp>
        <p:nvSpPr>
          <p:cNvPr id="9" name="Text 6"/>
          <p:cNvSpPr/>
          <p:nvPr/>
        </p:nvSpPr>
        <p:spPr>
          <a:xfrm>
            <a:off x="736521" y="5019437"/>
            <a:ext cx="13157359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endParaRPr lang="en-US" sz="1650" dirty="0"/>
          </a:p>
        </p:txBody>
      </p:sp>
      <p:sp>
        <p:nvSpPr>
          <p:cNvPr id="10" name="Text 7"/>
          <p:cNvSpPr/>
          <p:nvPr/>
        </p:nvSpPr>
        <p:spPr>
          <a:xfrm>
            <a:off x="736521" y="5592723"/>
            <a:ext cx="13157359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endParaRPr lang="en-US" sz="1650" dirty="0"/>
          </a:p>
        </p:txBody>
      </p:sp>
      <p:sp>
        <p:nvSpPr>
          <p:cNvPr id="11" name="Text 8"/>
          <p:cNvSpPr/>
          <p:nvPr/>
        </p:nvSpPr>
        <p:spPr>
          <a:xfrm>
            <a:off x="736521" y="6166009"/>
            <a:ext cx="13157359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endParaRPr lang="en-US" sz="1650" dirty="0"/>
          </a:p>
        </p:txBody>
      </p:sp>
      <p:sp>
        <p:nvSpPr>
          <p:cNvPr id="12" name="Text 9"/>
          <p:cNvSpPr/>
          <p:nvPr/>
        </p:nvSpPr>
        <p:spPr>
          <a:xfrm>
            <a:off x="736521" y="6739295"/>
            <a:ext cx="13157359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endParaRPr lang="en-US" sz="1650" dirty="0"/>
          </a:p>
        </p:txBody>
      </p:sp>
      <p:sp>
        <p:nvSpPr>
          <p:cNvPr id="13" name="Text 10"/>
          <p:cNvSpPr/>
          <p:nvPr/>
        </p:nvSpPr>
        <p:spPr>
          <a:xfrm>
            <a:off x="736521" y="7312581"/>
            <a:ext cx="13157359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endParaRPr lang="en-US" sz="16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F2F2">
              <a:alpha val="70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864037" y="1710928"/>
            <a:ext cx="7635121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050"/>
              </a:lnSpc>
              <a:buNone/>
            </a:pPr>
            <a:r>
              <a:rPr lang="en-US" sz="48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Benefits of using Frontend </a:t>
            </a:r>
            <a:endParaRPr lang="en-US" sz="4850" dirty="0"/>
          </a:p>
        </p:txBody>
      </p:sp>
      <p:sp>
        <p:nvSpPr>
          <p:cNvPr id="5" name="Text 2"/>
          <p:cNvSpPr/>
          <p:nvPr/>
        </p:nvSpPr>
        <p:spPr>
          <a:xfrm>
            <a:off x="864037" y="2852738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864037" y="3525441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Font typeface="+mj-lt"/>
              <a:buAutoNum type="arabicPeriod"/>
            </a:pPr>
            <a:r>
              <a:rPr lang="en-US" sz="190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Better User Experience:</a:t>
            </a:r>
            <a:r>
              <a:rPr lang="en-US" sz="19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It makes websites easy and enjoyable to use.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864037" y="4006810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Font typeface="+mj-lt"/>
              <a:buAutoNum type="arabicPeriod" startAt="2"/>
            </a:pPr>
            <a:r>
              <a:rPr lang="en-US" sz="190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Attractive Design:</a:t>
            </a:r>
            <a:r>
              <a:rPr lang="en-US" sz="19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Frontend helps create beautiful and modern-looking web pages.</a:t>
            </a:r>
            <a:endParaRPr lang="en-US" sz="1900" dirty="0"/>
          </a:p>
        </p:txBody>
      </p:sp>
      <p:sp>
        <p:nvSpPr>
          <p:cNvPr id="8" name="Text 5"/>
          <p:cNvSpPr/>
          <p:nvPr/>
        </p:nvSpPr>
        <p:spPr>
          <a:xfrm>
            <a:off x="864037" y="4488180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Font typeface="+mj-lt"/>
              <a:buAutoNum type="arabicPeriod" startAt="3"/>
            </a:pPr>
            <a:r>
              <a:rPr lang="en-US" sz="190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Responsive Layout:</a:t>
            </a:r>
            <a:r>
              <a:rPr lang="en-US" sz="19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It allows websites to work smoothly on mobiles, tablets, and computers.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864037" y="4969550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Font typeface="+mj-lt"/>
              <a:buAutoNum type="arabicPeriod" startAt="4"/>
            </a:pPr>
            <a:r>
              <a:rPr lang="en-US" sz="190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Fast Performance:</a:t>
            </a:r>
            <a:r>
              <a:rPr lang="en-US" sz="19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A well-designed frontend makes websites load faster.</a:t>
            </a:r>
            <a:endParaRPr lang="en-US" sz="1900" dirty="0"/>
          </a:p>
        </p:txBody>
      </p:sp>
      <p:sp>
        <p:nvSpPr>
          <p:cNvPr id="10" name="Text 7"/>
          <p:cNvSpPr/>
          <p:nvPr/>
        </p:nvSpPr>
        <p:spPr>
          <a:xfrm>
            <a:off x="864037" y="5450919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Font typeface="+mj-lt"/>
              <a:buAutoNum type="arabicPeriod" startAt="5"/>
            </a:pPr>
            <a:r>
              <a:rPr lang="en-US" sz="190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Strong First Impression:</a:t>
            </a:r>
            <a:r>
              <a:rPr lang="en-US" sz="19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A good frontend design attracts and keeps users on the site.</a:t>
            </a:r>
            <a:endParaRPr lang="en-US" sz="1900" dirty="0"/>
          </a:p>
        </p:txBody>
      </p:sp>
      <p:sp>
        <p:nvSpPr>
          <p:cNvPr id="11" name="Text 8"/>
          <p:cNvSpPr/>
          <p:nvPr/>
        </p:nvSpPr>
        <p:spPr>
          <a:xfrm>
            <a:off x="864037" y="6123623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endParaRPr lang="en-US" sz="19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0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864037" y="1954530"/>
            <a:ext cx="6172200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050"/>
              </a:lnSpc>
              <a:buNone/>
            </a:pPr>
            <a:r>
              <a:rPr lang="en-US" sz="48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use case of Frontend</a:t>
            </a:r>
            <a:endParaRPr lang="en-US" sz="4850" dirty="0"/>
          </a:p>
        </p:txBody>
      </p:sp>
      <p:sp>
        <p:nvSpPr>
          <p:cNvPr id="5" name="Text 2"/>
          <p:cNvSpPr/>
          <p:nvPr/>
        </p:nvSpPr>
        <p:spPr>
          <a:xfrm>
            <a:off x="864037" y="3318510"/>
            <a:ext cx="4170283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en-US" sz="190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Single Page Applications (SPAs)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864037" y="3935730"/>
            <a:ext cx="4170283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React is ideal for SPAs where a smooth and fast user experience is crucial, such as social media platforms.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5644158" y="3318510"/>
            <a:ext cx="3493651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en-US" sz="190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Online Games:</a:t>
            </a:r>
            <a:endParaRPr lang="en-US" sz="1900" dirty="0"/>
          </a:p>
        </p:txBody>
      </p:sp>
      <p:sp>
        <p:nvSpPr>
          <p:cNvPr id="8" name="Text 5"/>
          <p:cNvSpPr/>
          <p:nvPr/>
        </p:nvSpPr>
        <p:spPr>
          <a:xfrm>
            <a:off x="5644158" y="3935730"/>
            <a:ext cx="3493651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Frontend handles animations, buttons, and game visuals that users play in browsers.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9747647" y="3318510"/>
            <a:ext cx="403383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en-US" sz="190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E-commerce Platforms</a:t>
            </a:r>
            <a:endParaRPr lang="en-US" sz="1900" dirty="0"/>
          </a:p>
        </p:txBody>
      </p:sp>
      <p:sp>
        <p:nvSpPr>
          <p:cNvPr id="10" name="Text 7"/>
          <p:cNvSpPr/>
          <p:nvPr/>
        </p:nvSpPr>
        <p:spPr>
          <a:xfrm>
            <a:off x="9747647" y="3935730"/>
            <a:ext cx="4033837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flexibility and scalability of the  Frontend  make it suitable for building complex e-commerce layouts.</a:t>
            </a:r>
            <a:endParaRPr lang="en-US" sz="1900" dirty="0"/>
          </a:p>
        </p:txBody>
      </p:sp>
      <p:sp>
        <p:nvSpPr>
          <p:cNvPr id="11" name="Text 8"/>
          <p:cNvSpPr/>
          <p:nvPr/>
        </p:nvSpPr>
        <p:spPr>
          <a:xfrm>
            <a:off x="864037" y="5879902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endParaRPr lang="en-US" sz="19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F2F2">
              <a:alpha val="70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864037" y="2016323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864037" y="2689027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864037" y="3361730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4229100" y="4127063"/>
            <a:ext cx="6172200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6050"/>
              </a:lnSpc>
              <a:buNone/>
            </a:pPr>
            <a:r>
              <a:rPr lang="en-US" sz="48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Thank You!</a:t>
            </a:r>
            <a:endParaRPr lang="en-US" sz="4850" dirty="0"/>
          </a:p>
        </p:txBody>
      </p:sp>
      <p:sp>
        <p:nvSpPr>
          <p:cNvPr id="8" name="Text 5"/>
          <p:cNvSpPr/>
          <p:nvPr/>
        </p:nvSpPr>
        <p:spPr>
          <a:xfrm>
            <a:off x="864037" y="5268873"/>
            <a:ext cx="12902327" cy="493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850"/>
              </a:lnSpc>
              <a:buNone/>
            </a:pPr>
            <a:r>
              <a:rPr lang="en-US" sz="24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Thank you for your time and attention.</a:t>
            </a:r>
            <a:endParaRPr lang="en-US" sz="2400" dirty="0"/>
          </a:p>
        </p:txBody>
      </p:sp>
      <p:sp>
        <p:nvSpPr>
          <p:cNvPr id="9" name="Text 6"/>
          <p:cNvSpPr/>
          <p:nvPr/>
        </p:nvSpPr>
        <p:spPr>
          <a:xfrm>
            <a:off x="864037" y="6040279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endParaRPr lang="en-US" sz="19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957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957"/>
          </a:xfrm>
          <a:prstGeom prst="rect">
            <a:avLst/>
          </a:prstGeom>
          <a:solidFill>
            <a:srgbClr val="FFFFFF">
              <a:alpha val="90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766524" y="799267"/>
            <a:ext cx="13097351" cy="3505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endParaRPr lang="en-US" sz="1700" dirty="0"/>
          </a:p>
        </p:txBody>
      </p:sp>
      <p:sp>
        <p:nvSpPr>
          <p:cNvPr id="5" name="Text 2"/>
          <p:cNvSpPr/>
          <p:nvPr/>
        </p:nvSpPr>
        <p:spPr>
          <a:xfrm>
            <a:off x="4577358" y="1368743"/>
            <a:ext cx="5475684" cy="6843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350"/>
              </a:lnSpc>
              <a:buNone/>
            </a:pPr>
            <a:r>
              <a:rPr lang="en-US" sz="43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About Me</a:t>
            </a:r>
            <a:endParaRPr lang="en-US" sz="4300" dirty="0"/>
          </a:p>
        </p:txBody>
      </p:sp>
      <p:sp>
        <p:nvSpPr>
          <p:cNvPr id="6" name="Text 3"/>
          <p:cNvSpPr/>
          <p:nvPr/>
        </p:nvSpPr>
        <p:spPr>
          <a:xfrm>
            <a:off x="766524" y="2381607"/>
            <a:ext cx="13097351" cy="3505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766524" y="2978468"/>
            <a:ext cx="13097351" cy="3505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Hello, my name is </a:t>
            </a:r>
            <a:r>
              <a:rPr lang="en-US" sz="170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Mahmad Ayan Ansar</a:t>
            </a:r>
            <a:r>
              <a:rPr lang="en-US" sz="17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 and I’m From Nadiad.</a:t>
            </a:r>
            <a:endParaRPr lang="en-US" sz="1700" dirty="0"/>
          </a:p>
        </p:txBody>
      </p:sp>
      <p:sp>
        <p:nvSpPr>
          <p:cNvPr id="8" name="Text 5"/>
          <p:cNvSpPr/>
          <p:nvPr/>
        </p:nvSpPr>
        <p:spPr>
          <a:xfrm>
            <a:off x="766524" y="3575328"/>
            <a:ext cx="13097351" cy="7010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 have completed my </a:t>
            </a:r>
            <a:r>
              <a:rPr lang="en-US" sz="170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Bachelor of Computer Applications (BCA)</a:t>
            </a:r>
            <a:r>
              <a:rPr lang="en-US" sz="17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and I am currently pursuing </a:t>
            </a:r>
            <a:r>
              <a:rPr lang="en-US" sz="170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Frontend Development training at TOPS Technologies</a:t>
            </a:r>
            <a:r>
              <a:rPr lang="en-US" sz="17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</a:t>
            </a:r>
            <a:endParaRPr lang="en-US" sz="1700" dirty="0"/>
          </a:p>
        </p:txBody>
      </p:sp>
      <p:sp>
        <p:nvSpPr>
          <p:cNvPr id="9" name="Text 6"/>
          <p:cNvSpPr/>
          <p:nvPr/>
        </p:nvSpPr>
        <p:spPr>
          <a:xfrm>
            <a:off x="766524" y="4522708"/>
            <a:ext cx="13097351" cy="10515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 am a </a:t>
            </a:r>
            <a:r>
              <a:rPr lang="en-US" sz="170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passionate and detail-oriented Frontend  Developer</a:t>
            </a:r>
            <a:r>
              <a:rPr lang="en-US" sz="17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with a strong fundamental in</a:t>
            </a:r>
            <a:r>
              <a:rPr lang="en-US" sz="170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HTML, CSS, JavaScript</a:t>
            </a:r>
            <a:r>
              <a:rPr lang="en-US" sz="1700" b="1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 and </a:t>
            </a:r>
            <a:r>
              <a:rPr lang="en-US" sz="170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React </a:t>
            </a:r>
            <a:r>
              <a:rPr lang="en-US" sz="17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 I have hands-on experience building </a:t>
            </a:r>
            <a:r>
              <a:rPr lang="en-US" sz="170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responsive, user-friendly web applications</a:t>
            </a:r>
            <a:r>
              <a:rPr lang="en-US" sz="17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 and I’m comfortable working with version control tools like </a:t>
            </a:r>
            <a:r>
              <a:rPr lang="en-US" sz="170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Git</a:t>
            </a:r>
            <a:r>
              <a:rPr lang="en-US" sz="17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and deploying applications through platforms like </a:t>
            </a:r>
            <a:r>
              <a:rPr lang="en-US" sz="170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Vercel</a:t>
            </a:r>
            <a:r>
              <a:rPr lang="en-US" sz="17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</a:t>
            </a:r>
            <a:endParaRPr lang="en-US" sz="1700" dirty="0"/>
          </a:p>
        </p:txBody>
      </p:sp>
      <p:sp>
        <p:nvSpPr>
          <p:cNvPr id="10" name="Text 7"/>
          <p:cNvSpPr/>
          <p:nvPr/>
        </p:nvSpPr>
        <p:spPr>
          <a:xfrm>
            <a:off x="766524" y="5820608"/>
            <a:ext cx="13097351" cy="4381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endParaRPr lang="en-US" sz="2150" dirty="0"/>
          </a:p>
        </p:txBody>
      </p:sp>
      <p:sp>
        <p:nvSpPr>
          <p:cNvPr id="11" name="Text 8"/>
          <p:cNvSpPr/>
          <p:nvPr/>
        </p:nvSpPr>
        <p:spPr>
          <a:xfrm>
            <a:off x="766524" y="6505099"/>
            <a:ext cx="13097351" cy="4381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endParaRPr lang="en-US" sz="2150" dirty="0"/>
          </a:p>
        </p:txBody>
      </p:sp>
      <p:sp>
        <p:nvSpPr>
          <p:cNvPr id="12" name="Text 9"/>
          <p:cNvSpPr/>
          <p:nvPr/>
        </p:nvSpPr>
        <p:spPr>
          <a:xfrm>
            <a:off x="766524" y="7189589"/>
            <a:ext cx="13097351" cy="4381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endParaRPr lang="en-US" sz="21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0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864037" y="1880592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864037" y="2522458"/>
            <a:ext cx="8225195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050"/>
              </a:lnSpc>
              <a:buNone/>
            </a:pPr>
            <a:r>
              <a:rPr lang="en-US" sz="48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Understanding the Frontend </a:t>
            </a:r>
            <a:endParaRPr lang="en-US" sz="4850" dirty="0"/>
          </a:p>
        </p:txBody>
      </p:sp>
      <p:sp>
        <p:nvSpPr>
          <p:cNvPr id="6" name="Text 3"/>
          <p:cNvSpPr/>
          <p:nvPr/>
        </p:nvSpPr>
        <p:spPr>
          <a:xfrm>
            <a:off x="864037" y="3664268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864037" y="4336971"/>
            <a:ext cx="129023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Frontend means the part of a website or app that users see and use directly — like buttons, menus, images, and forms. It’s what appears on your screen when you open a website.</a:t>
            </a:r>
            <a:endParaRPr lang="en-US" sz="1900" dirty="0"/>
          </a:p>
        </p:txBody>
      </p:sp>
      <p:sp>
        <p:nvSpPr>
          <p:cNvPr id="8" name="Text 5"/>
          <p:cNvSpPr/>
          <p:nvPr/>
        </p:nvSpPr>
        <p:spPr>
          <a:xfrm>
            <a:off x="864037" y="5404723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components that is use in frontend is </a:t>
            </a:r>
            <a:r>
              <a:rPr lang="en-US" sz="190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HTML, CSS, </a:t>
            </a:r>
            <a:r>
              <a:rPr lang="en-US" sz="19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Bootstrap</a:t>
            </a:r>
            <a:r>
              <a:rPr lang="en-US" sz="190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 JavaScript, and  React.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864037" y="6077426"/>
            <a:ext cx="12902327" cy="493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50"/>
              </a:lnSpc>
              <a:buNone/>
            </a:pPr>
            <a:endParaRPr lang="en-US" sz="24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21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32100"/>
          </a:xfrm>
          <a:prstGeom prst="rect">
            <a:avLst/>
          </a:prstGeom>
          <a:solidFill>
            <a:srgbClr val="FFFFFF">
              <a:alpha val="70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684490" y="537805"/>
            <a:ext cx="5213866" cy="6111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Frontend Components </a:t>
            </a:r>
            <a:endParaRPr lang="en-US" sz="3850" dirty="0"/>
          </a:p>
        </p:txBody>
      </p:sp>
      <p:sp>
        <p:nvSpPr>
          <p:cNvPr id="5" name="Text 2"/>
          <p:cNvSpPr/>
          <p:nvPr/>
        </p:nvSpPr>
        <p:spPr>
          <a:xfrm>
            <a:off x="684490" y="1442323"/>
            <a:ext cx="13261419" cy="3128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endParaRPr lang="en-US" sz="1500" dirty="0"/>
          </a:p>
        </p:txBody>
      </p:sp>
      <p:sp>
        <p:nvSpPr>
          <p:cNvPr id="6" name="Text 3"/>
          <p:cNvSpPr/>
          <p:nvPr/>
        </p:nvSpPr>
        <p:spPr>
          <a:xfrm>
            <a:off x="684490" y="1975247"/>
            <a:ext cx="13261419" cy="3128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endParaRPr lang="en-US" sz="1500" dirty="0"/>
          </a:p>
        </p:txBody>
      </p:sp>
      <p:sp>
        <p:nvSpPr>
          <p:cNvPr id="7" name="Text 4"/>
          <p:cNvSpPr/>
          <p:nvPr/>
        </p:nvSpPr>
        <p:spPr>
          <a:xfrm>
            <a:off x="684490" y="2508171"/>
            <a:ext cx="13261419" cy="3128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endParaRPr lang="en-US" sz="150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9207" y="3041094"/>
            <a:ext cx="1641038" cy="1126688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862149" y="3572232"/>
            <a:ext cx="275034" cy="3437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450"/>
              </a:lnSpc>
              <a:buNone/>
            </a:pPr>
            <a:r>
              <a:rPr lang="en-US" sz="21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1</a:t>
            </a:r>
            <a:endParaRPr lang="en-US" sz="2150" dirty="0"/>
          </a:p>
        </p:txBody>
      </p:sp>
      <p:sp>
        <p:nvSpPr>
          <p:cNvPr id="10" name="Text 6"/>
          <p:cNvSpPr/>
          <p:nvPr/>
        </p:nvSpPr>
        <p:spPr>
          <a:xfrm>
            <a:off x="5015746" y="3236595"/>
            <a:ext cx="4246959" cy="3055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HTML</a:t>
            </a:r>
            <a:r>
              <a:rPr lang="en-US" sz="19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( Hypertext Markup Language )</a:t>
            </a:r>
            <a:endParaRPr lang="en-US" sz="1900" dirty="0"/>
          </a:p>
        </p:txBody>
      </p:sp>
      <p:sp>
        <p:nvSpPr>
          <p:cNvPr id="11" name="Text 7"/>
          <p:cNvSpPr/>
          <p:nvPr/>
        </p:nvSpPr>
        <p:spPr>
          <a:xfrm>
            <a:off x="5015746" y="3659386"/>
            <a:ext cx="4246959" cy="3128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   It builds the structure of a webpage.</a:t>
            </a:r>
            <a:endParaRPr lang="en-US" sz="1500" dirty="0"/>
          </a:p>
        </p:txBody>
      </p:sp>
      <p:sp>
        <p:nvSpPr>
          <p:cNvPr id="12" name="Shape 8"/>
          <p:cNvSpPr/>
          <p:nvPr/>
        </p:nvSpPr>
        <p:spPr>
          <a:xfrm>
            <a:off x="4869061" y="4182666"/>
            <a:ext cx="9028033" cy="11430"/>
          </a:xfrm>
          <a:prstGeom prst="roundRect">
            <a:avLst>
              <a:gd name="adj" fmla="val 718718"/>
            </a:avLst>
          </a:prstGeom>
          <a:solidFill>
            <a:srgbClr val="C7C7D0"/>
          </a:solidFill>
          <a:ln/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58628" y="4216598"/>
            <a:ext cx="3282196" cy="1126688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862149" y="4608076"/>
            <a:ext cx="275034" cy="3437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450"/>
              </a:lnSpc>
              <a:buNone/>
            </a:pPr>
            <a:r>
              <a:rPr lang="en-US" sz="21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2</a:t>
            </a:r>
            <a:endParaRPr lang="en-US" sz="2150" dirty="0"/>
          </a:p>
        </p:txBody>
      </p:sp>
      <p:sp>
        <p:nvSpPr>
          <p:cNvPr id="15" name="Text 10"/>
          <p:cNvSpPr/>
          <p:nvPr/>
        </p:nvSpPr>
        <p:spPr>
          <a:xfrm>
            <a:off x="5836325" y="4412099"/>
            <a:ext cx="3439120" cy="3055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CSS </a:t>
            </a:r>
            <a:r>
              <a:rPr lang="en-US" sz="19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( Cascading Style Sheets )</a:t>
            </a:r>
            <a:endParaRPr lang="en-US" sz="1900" dirty="0"/>
          </a:p>
        </p:txBody>
      </p:sp>
      <p:sp>
        <p:nvSpPr>
          <p:cNvPr id="16" name="Text 11"/>
          <p:cNvSpPr/>
          <p:nvPr/>
        </p:nvSpPr>
        <p:spPr>
          <a:xfrm>
            <a:off x="5836325" y="4834890"/>
            <a:ext cx="3439120" cy="3128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 It adds style and design.</a:t>
            </a:r>
            <a:endParaRPr lang="en-US" sz="1500" dirty="0"/>
          </a:p>
        </p:txBody>
      </p:sp>
      <p:sp>
        <p:nvSpPr>
          <p:cNvPr id="17" name="Shape 12"/>
          <p:cNvSpPr/>
          <p:nvPr/>
        </p:nvSpPr>
        <p:spPr>
          <a:xfrm>
            <a:off x="5689640" y="5358170"/>
            <a:ext cx="8207454" cy="11430"/>
          </a:xfrm>
          <a:prstGeom prst="roundRect">
            <a:avLst>
              <a:gd name="adj" fmla="val 718718"/>
            </a:avLst>
          </a:prstGeom>
          <a:solidFill>
            <a:srgbClr val="C7C7D0"/>
          </a:solidFill>
          <a:ln/>
        </p:spPr>
      </p:sp>
      <p:pic>
        <p:nvPicPr>
          <p:cNvPr id="1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38168" y="5392103"/>
            <a:ext cx="4923234" cy="1126688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3862149" y="5783580"/>
            <a:ext cx="275034" cy="3437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450"/>
              </a:lnSpc>
              <a:buNone/>
            </a:pPr>
            <a:r>
              <a:rPr lang="en-US" sz="21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3</a:t>
            </a:r>
            <a:endParaRPr lang="en-US" sz="2150" dirty="0"/>
          </a:p>
        </p:txBody>
      </p:sp>
      <p:sp>
        <p:nvSpPr>
          <p:cNvPr id="20" name="Text 14"/>
          <p:cNvSpPr/>
          <p:nvPr/>
        </p:nvSpPr>
        <p:spPr>
          <a:xfrm>
            <a:off x="6656903" y="5587603"/>
            <a:ext cx="2444829" cy="3055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JavaScript</a:t>
            </a:r>
            <a:endParaRPr lang="en-US" sz="1900" dirty="0"/>
          </a:p>
        </p:txBody>
      </p:sp>
      <p:sp>
        <p:nvSpPr>
          <p:cNvPr id="21" name="Text 15"/>
          <p:cNvSpPr/>
          <p:nvPr/>
        </p:nvSpPr>
        <p:spPr>
          <a:xfrm>
            <a:off x="6656903" y="6010394"/>
            <a:ext cx="2893814" cy="3128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 It makes the website interactive.</a:t>
            </a:r>
            <a:endParaRPr lang="en-US" sz="1500" dirty="0"/>
          </a:p>
        </p:txBody>
      </p:sp>
      <p:sp>
        <p:nvSpPr>
          <p:cNvPr id="22" name="Shape 16"/>
          <p:cNvSpPr/>
          <p:nvPr/>
        </p:nvSpPr>
        <p:spPr>
          <a:xfrm>
            <a:off x="6510218" y="6533674"/>
            <a:ext cx="7386876" cy="11430"/>
          </a:xfrm>
          <a:prstGeom prst="roundRect">
            <a:avLst>
              <a:gd name="adj" fmla="val 718718"/>
            </a:avLst>
          </a:prstGeom>
          <a:solidFill>
            <a:srgbClr val="C7C7D0"/>
          </a:solidFill>
          <a:ln/>
        </p:spPr>
      </p:sp>
      <p:pic>
        <p:nvPicPr>
          <p:cNvPr id="2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7590" y="6567607"/>
            <a:ext cx="6564392" cy="1126688"/>
          </a:xfrm>
          <a:prstGeom prst="rect">
            <a:avLst/>
          </a:prstGeom>
        </p:spPr>
      </p:pic>
      <p:sp>
        <p:nvSpPr>
          <p:cNvPr id="24" name="Text 17"/>
          <p:cNvSpPr/>
          <p:nvPr/>
        </p:nvSpPr>
        <p:spPr>
          <a:xfrm>
            <a:off x="3862149" y="6959084"/>
            <a:ext cx="275034" cy="3437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450"/>
              </a:lnSpc>
              <a:buNone/>
            </a:pPr>
            <a:r>
              <a:rPr lang="en-US" sz="21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4</a:t>
            </a:r>
            <a:endParaRPr lang="en-US" sz="2150" dirty="0"/>
          </a:p>
        </p:txBody>
      </p:sp>
      <p:sp>
        <p:nvSpPr>
          <p:cNvPr id="25" name="Text 18"/>
          <p:cNvSpPr/>
          <p:nvPr/>
        </p:nvSpPr>
        <p:spPr>
          <a:xfrm>
            <a:off x="7477482" y="6763107"/>
            <a:ext cx="2444829" cy="3055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React</a:t>
            </a:r>
            <a:endParaRPr lang="en-US" sz="1900" dirty="0"/>
          </a:p>
        </p:txBody>
      </p:sp>
      <p:sp>
        <p:nvSpPr>
          <p:cNvPr id="26" name="Text 19"/>
          <p:cNvSpPr/>
          <p:nvPr/>
        </p:nvSpPr>
        <p:spPr>
          <a:xfrm>
            <a:off x="7477482" y="7185898"/>
            <a:ext cx="3084909" cy="3128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 A JavaScript library for building UI.</a:t>
            </a:r>
            <a:endParaRPr lang="en-US" sz="15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F2F2">
              <a:alpha val="8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864037" y="1759744"/>
            <a:ext cx="6172200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050"/>
              </a:lnSpc>
              <a:buNone/>
            </a:pPr>
            <a:r>
              <a:rPr lang="en-US" sz="48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HTML  Overview</a:t>
            </a:r>
            <a:endParaRPr lang="en-US" sz="4850" dirty="0"/>
          </a:p>
        </p:txBody>
      </p:sp>
      <p:sp>
        <p:nvSpPr>
          <p:cNvPr id="5" name="Text 2"/>
          <p:cNvSpPr/>
          <p:nvPr/>
        </p:nvSpPr>
        <p:spPr>
          <a:xfrm>
            <a:off x="864037" y="2901553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864037" y="3796427"/>
            <a:ext cx="858083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Font typeface="+mj-lt"/>
              <a:buAutoNum type="arabicPeriod"/>
            </a:pPr>
            <a:r>
              <a:rPr lang="en-US" sz="19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HTML stands for </a:t>
            </a:r>
            <a:r>
              <a:rPr lang="en-US" sz="190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HyperText Markup Language</a:t>
            </a:r>
            <a:r>
              <a:rPr lang="en-US" sz="19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864037" y="4277797"/>
            <a:ext cx="858083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Font typeface="+mj-lt"/>
              <a:buAutoNum type="arabicPeriod" startAt="2"/>
            </a:pPr>
            <a:r>
              <a:rPr lang="en-US" sz="19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It is used to create the </a:t>
            </a:r>
            <a:r>
              <a:rPr lang="en-US" sz="190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structure</a:t>
            </a:r>
            <a:r>
              <a:rPr lang="en-US" sz="19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of a webpage.</a:t>
            </a:r>
            <a:endParaRPr lang="en-US" sz="1900" dirty="0"/>
          </a:p>
        </p:txBody>
      </p:sp>
      <p:sp>
        <p:nvSpPr>
          <p:cNvPr id="8" name="Text 5"/>
          <p:cNvSpPr/>
          <p:nvPr/>
        </p:nvSpPr>
        <p:spPr>
          <a:xfrm>
            <a:off x="864037" y="4759166"/>
            <a:ext cx="858083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Font typeface="+mj-lt"/>
              <a:buAutoNum type="arabicPeriod" startAt="3"/>
            </a:pPr>
            <a:r>
              <a:rPr lang="en-US" sz="19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It defines elements like </a:t>
            </a:r>
            <a:r>
              <a:rPr lang="en-US" sz="190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text, images, links, and buttons</a:t>
            </a:r>
            <a:r>
              <a:rPr lang="en-US" sz="19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864037" y="5240536"/>
            <a:ext cx="858083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Font typeface="+mj-lt"/>
              <a:buAutoNum type="arabicPeriod" startAt="4"/>
            </a:pPr>
            <a:r>
              <a:rPr lang="en-US" sz="19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It acts as the </a:t>
            </a:r>
            <a:r>
              <a:rPr lang="en-US" sz="190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backbone</a:t>
            </a:r>
            <a:r>
              <a:rPr lang="en-US" sz="19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of every website.</a:t>
            </a:r>
            <a:endParaRPr lang="en-US" sz="1900" dirty="0"/>
          </a:p>
        </p:txBody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53474" y="3851910"/>
            <a:ext cx="3120390" cy="234029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F2F2">
              <a:alpha val="90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864037" y="1120140"/>
            <a:ext cx="6172200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050"/>
              </a:lnSpc>
              <a:buNone/>
            </a:pPr>
            <a:r>
              <a:rPr lang="en-US" sz="48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CSS Overview</a:t>
            </a:r>
            <a:endParaRPr lang="en-US" sz="4850" dirty="0"/>
          </a:p>
        </p:txBody>
      </p:sp>
      <p:sp>
        <p:nvSpPr>
          <p:cNvPr id="5" name="Text 2"/>
          <p:cNvSpPr/>
          <p:nvPr/>
        </p:nvSpPr>
        <p:spPr>
          <a:xfrm>
            <a:off x="864037" y="2261949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864037" y="2934653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endParaRPr lang="en-US" sz="190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037" y="3885009"/>
            <a:ext cx="2098596" cy="294667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3572470" y="3829526"/>
            <a:ext cx="1020139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endParaRPr lang="en-US" sz="1900" dirty="0"/>
          </a:p>
        </p:txBody>
      </p:sp>
      <p:sp>
        <p:nvSpPr>
          <p:cNvPr id="9" name="Text 5"/>
          <p:cNvSpPr/>
          <p:nvPr/>
        </p:nvSpPr>
        <p:spPr>
          <a:xfrm>
            <a:off x="3572470" y="4446746"/>
            <a:ext cx="1020139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Font typeface="+mj-lt"/>
              <a:buAutoNum type="arabicPeriod"/>
            </a:pPr>
            <a:r>
              <a:rPr lang="en-US" sz="19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CSS stands for </a:t>
            </a:r>
            <a:r>
              <a:rPr lang="en-US" sz="190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Cascading Style Sheets</a:t>
            </a:r>
            <a:r>
              <a:rPr lang="en-US" sz="19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</a:t>
            </a:r>
            <a:endParaRPr lang="en-US" sz="1900" dirty="0"/>
          </a:p>
        </p:txBody>
      </p:sp>
      <p:sp>
        <p:nvSpPr>
          <p:cNvPr id="10" name="Text 6"/>
          <p:cNvSpPr/>
          <p:nvPr/>
        </p:nvSpPr>
        <p:spPr>
          <a:xfrm>
            <a:off x="3572470" y="4928116"/>
            <a:ext cx="1020139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Font typeface="+mj-lt"/>
              <a:buAutoNum type="arabicPeriod" startAt="2"/>
            </a:pPr>
            <a:r>
              <a:rPr lang="en-US" sz="19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It is used to </a:t>
            </a:r>
            <a:r>
              <a:rPr lang="en-US" sz="190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style and design</a:t>
            </a:r>
            <a:r>
              <a:rPr lang="en-US" sz="19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web pages.</a:t>
            </a:r>
            <a:endParaRPr lang="en-US" sz="1900" dirty="0"/>
          </a:p>
        </p:txBody>
      </p:sp>
      <p:sp>
        <p:nvSpPr>
          <p:cNvPr id="11" name="Text 7"/>
          <p:cNvSpPr/>
          <p:nvPr/>
        </p:nvSpPr>
        <p:spPr>
          <a:xfrm>
            <a:off x="3572470" y="5409486"/>
            <a:ext cx="1020139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Font typeface="+mj-lt"/>
              <a:buAutoNum type="arabicPeriod" startAt="3"/>
            </a:pPr>
            <a:r>
              <a:rPr lang="en-US" sz="19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It controls </a:t>
            </a:r>
            <a:r>
              <a:rPr lang="en-US" sz="190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colors, fonts, layouts, and spacing</a:t>
            </a:r>
            <a:r>
              <a:rPr lang="en-US" sz="19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</a:t>
            </a:r>
            <a:endParaRPr lang="en-US" sz="1900" dirty="0"/>
          </a:p>
        </p:txBody>
      </p:sp>
      <p:sp>
        <p:nvSpPr>
          <p:cNvPr id="12" name="Text 8"/>
          <p:cNvSpPr/>
          <p:nvPr/>
        </p:nvSpPr>
        <p:spPr>
          <a:xfrm>
            <a:off x="3572470" y="5890855"/>
            <a:ext cx="1020139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Font typeface="+mj-lt"/>
              <a:buAutoNum type="arabicPeriod" startAt="4"/>
            </a:pPr>
            <a:r>
              <a:rPr lang="en-US" sz="19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It makes websites </a:t>
            </a:r>
            <a:r>
              <a:rPr lang="en-US" sz="190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attractive and responsive</a:t>
            </a:r>
            <a:r>
              <a:rPr lang="en-US" sz="19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on all devices.</a:t>
            </a:r>
            <a:endParaRPr lang="en-US" sz="19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340804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340804"/>
          </a:xfrm>
          <a:prstGeom prst="rect">
            <a:avLst/>
          </a:prstGeom>
          <a:solidFill>
            <a:srgbClr val="F2F2F2">
              <a:alpha val="8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847606" y="665917"/>
            <a:ext cx="6054447" cy="7567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950"/>
              </a:lnSpc>
              <a:buNone/>
            </a:pPr>
            <a:r>
              <a:rPr lang="en-US" sz="47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JavaScript Overview</a:t>
            </a:r>
            <a:endParaRPr lang="en-US" sz="4750" dirty="0"/>
          </a:p>
        </p:txBody>
      </p:sp>
      <p:sp>
        <p:nvSpPr>
          <p:cNvPr id="5" name="Text 2"/>
          <p:cNvSpPr/>
          <p:nvPr/>
        </p:nvSpPr>
        <p:spPr>
          <a:xfrm>
            <a:off x="847606" y="1785938"/>
            <a:ext cx="12935188" cy="3874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847606" y="2663666"/>
            <a:ext cx="7660005" cy="3874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847606" y="3268980"/>
            <a:ext cx="7660005" cy="3874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50"/>
              </a:lnSpc>
              <a:buSzPct val="100000"/>
              <a:buFont typeface="+mj-lt"/>
              <a:buAutoNum type="arabicPeriod"/>
            </a:pPr>
            <a:r>
              <a:rPr lang="en-US" sz="19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JavaScript is used to make web pages </a:t>
            </a:r>
            <a:r>
              <a:rPr lang="en-US" sz="190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interactive and dynamic</a:t>
            </a:r>
            <a:r>
              <a:rPr lang="en-US" sz="19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</a:t>
            </a:r>
            <a:endParaRPr lang="en-US" sz="1900" dirty="0"/>
          </a:p>
        </p:txBody>
      </p:sp>
      <p:sp>
        <p:nvSpPr>
          <p:cNvPr id="8" name="Text 5"/>
          <p:cNvSpPr/>
          <p:nvPr/>
        </p:nvSpPr>
        <p:spPr>
          <a:xfrm>
            <a:off x="847606" y="3741063"/>
            <a:ext cx="7660005" cy="3874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50"/>
              </a:lnSpc>
              <a:buSzPct val="100000"/>
              <a:buFont typeface="+mj-lt"/>
              <a:buAutoNum type="arabicPeriod" startAt="2"/>
            </a:pPr>
            <a:r>
              <a:rPr lang="en-US" sz="19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It can </a:t>
            </a:r>
            <a:r>
              <a:rPr lang="en-US" sz="190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respond to user actions</a:t>
            </a:r>
            <a:r>
              <a:rPr lang="en-US" sz="19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like clicks or form inputs.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847606" y="4213146"/>
            <a:ext cx="7660005" cy="3874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50"/>
              </a:lnSpc>
              <a:buSzPct val="100000"/>
              <a:buFont typeface="+mj-lt"/>
              <a:buAutoNum type="arabicPeriod" startAt="3"/>
            </a:pPr>
            <a:r>
              <a:rPr lang="en-US" sz="19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It allows adding features like </a:t>
            </a:r>
            <a:r>
              <a:rPr lang="en-US" sz="190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sliders, pop-ups, and animations</a:t>
            </a:r>
            <a:r>
              <a:rPr lang="en-US" sz="19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</a:t>
            </a:r>
            <a:endParaRPr lang="en-US" sz="1900" dirty="0"/>
          </a:p>
        </p:txBody>
      </p:sp>
      <p:sp>
        <p:nvSpPr>
          <p:cNvPr id="10" name="Text 7"/>
          <p:cNvSpPr/>
          <p:nvPr/>
        </p:nvSpPr>
        <p:spPr>
          <a:xfrm>
            <a:off x="847606" y="4685228"/>
            <a:ext cx="7660005" cy="3874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50"/>
              </a:lnSpc>
              <a:buSzPct val="100000"/>
              <a:buFont typeface="+mj-lt"/>
              <a:buAutoNum type="arabicPeriod" startAt="4"/>
            </a:pPr>
            <a:r>
              <a:rPr lang="en-US" sz="19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It works with HTML and CSS to create </a:t>
            </a:r>
            <a:r>
              <a:rPr lang="en-US" sz="190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full, functional websites</a:t>
            </a:r>
            <a:r>
              <a:rPr lang="en-US" sz="19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</a:t>
            </a:r>
            <a:endParaRPr lang="en-US" sz="1900" dirty="0"/>
          </a:p>
        </p:txBody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06019" y="2033456"/>
            <a:ext cx="3851698" cy="385169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F2F2">
              <a:alpha val="90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864037" y="2075021"/>
            <a:ext cx="6172200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050"/>
              </a:lnSpc>
              <a:buNone/>
            </a:pPr>
            <a:r>
              <a:rPr lang="en-US" sz="48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React Overview</a:t>
            </a:r>
            <a:endParaRPr lang="en-US" sz="48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037" y="3494484"/>
            <a:ext cx="3922752" cy="2206466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543556" y="3439001"/>
            <a:ext cx="7230308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Font typeface="+mj-lt"/>
              <a:buAutoNum type="arabicPeriod"/>
            </a:pPr>
            <a:r>
              <a:rPr lang="en-US" sz="19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React is a </a:t>
            </a:r>
            <a:r>
              <a:rPr lang="en-US" sz="190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JavaScript library</a:t>
            </a:r>
            <a:r>
              <a:rPr lang="en-US" sz="19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for building user interfaces.</a:t>
            </a:r>
            <a:endParaRPr lang="en-US" sz="1900" dirty="0"/>
          </a:p>
        </p:txBody>
      </p:sp>
      <p:sp>
        <p:nvSpPr>
          <p:cNvPr id="7" name="Text 3"/>
          <p:cNvSpPr/>
          <p:nvPr/>
        </p:nvSpPr>
        <p:spPr>
          <a:xfrm>
            <a:off x="6543556" y="3920371"/>
            <a:ext cx="7230308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Font typeface="+mj-lt"/>
              <a:buAutoNum type="arabicPeriod" startAt="2"/>
            </a:pPr>
            <a:r>
              <a:rPr lang="en-US" sz="19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It helps create </a:t>
            </a:r>
            <a:r>
              <a:rPr lang="en-US" sz="190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reusable components</a:t>
            </a:r>
            <a:r>
              <a:rPr lang="en-US" sz="19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for faster development.</a:t>
            </a:r>
            <a:endParaRPr lang="en-US" sz="1900" dirty="0"/>
          </a:p>
        </p:txBody>
      </p:sp>
      <p:sp>
        <p:nvSpPr>
          <p:cNvPr id="8" name="Text 4"/>
          <p:cNvSpPr/>
          <p:nvPr/>
        </p:nvSpPr>
        <p:spPr>
          <a:xfrm>
            <a:off x="6543556" y="4401741"/>
            <a:ext cx="7230308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Font typeface="+mj-lt"/>
              <a:buAutoNum type="arabicPeriod" startAt="3"/>
            </a:pPr>
            <a:r>
              <a:rPr lang="en-US" sz="19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It updates web pages </a:t>
            </a:r>
            <a:r>
              <a:rPr lang="en-US" sz="190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quickly without reloading</a:t>
            </a:r>
            <a:r>
              <a:rPr lang="en-US" sz="19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using a virtual DOM.</a:t>
            </a:r>
            <a:endParaRPr lang="en-US" sz="1900" dirty="0"/>
          </a:p>
        </p:txBody>
      </p:sp>
      <p:sp>
        <p:nvSpPr>
          <p:cNvPr id="9" name="Text 5"/>
          <p:cNvSpPr/>
          <p:nvPr/>
        </p:nvSpPr>
        <p:spPr>
          <a:xfrm>
            <a:off x="6543556" y="5278160"/>
            <a:ext cx="7230308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Font typeface="+mj-lt"/>
              <a:buAutoNum type="arabicPeriod" startAt="4"/>
            </a:pPr>
            <a:r>
              <a:rPr lang="en-US" sz="19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It’s widely used for making </a:t>
            </a:r>
            <a:r>
              <a:rPr lang="en-US" sz="190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single-page and dynamic web apps</a:t>
            </a:r>
            <a:r>
              <a:rPr lang="en-US" sz="19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</a:t>
            </a:r>
            <a:endParaRPr lang="en-US" sz="19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623221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623221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607457" y="477322"/>
            <a:ext cx="4339471" cy="5424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2000" b="1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Projects I Made</a:t>
            </a:r>
            <a:endParaRPr lang="en-US" sz="2000" b="1" dirty="0"/>
          </a:p>
        </p:txBody>
      </p:sp>
      <p:sp>
        <p:nvSpPr>
          <p:cNvPr id="5" name="Text 2"/>
          <p:cNvSpPr/>
          <p:nvPr/>
        </p:nvSpPr>
        <p:spPr>
          <a:xfrm>
            <a:off x="607457" y="1280041"/>
            <a:ext cx="13415486" cy="2776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 Built small projects: Portfolio Website, E-commerce Product Page.</a:t>
            </a:r>
            <a:endParaRPr lang="en-US" dirty="0"/>
          </a:p>
        </p:txBody>
      </p:sp>
      <p:sp>
        <p:nvSpPr>
          <p:cNvPr id="6" name="Text 3"/>
          <p:cNvSpPr/>
          <p:nvPr/>
        </p:nvSpPr>
        <p:spPr>
          <a:xfrm>
            <a:off x="607457" y="1618417"/>
            <a:ext cx="13415486" cy="2776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Applied HTML, CSS, JavaScript, and React practically.</a:t>
            </a:r>
            <a:endParaRPr lang="en-US" dirty="0"/>
          </a:p>
        </p:txBody>
      </p:sp>
      <p:sp>
        <p:nvSpPr>
          <p:cNvPr id="7" name="Text 4"/>
          <p:cNvSpPr/>
          <p:nvPr/>
        </p:nvSpPr>
        <p:spPr>
          <a:xfrm>
            <a:off x="607457" y="1956792"/>
            <a:ext cx="13415486" cy="2776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Improved confidence and creativity through each project.</a:t>
            </a:r>
            <a:endParaRPr lang="en-US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457" y="2429708"/>
            <a:ext cx="6599277" cy="4078605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607457" y="6681788"/>
            <a:ext cx="2169676" cy="2711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000" b="1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  Portfolio Website</a:t>
            </a:r>
            <a:endParaRPr lang="en-US" sz="2000" b="1" dirty="0"/>
          </a:p>
        </p:txBody>
      </p:sp>
      <p:sp>
        <p:nvSpPr>
          <p:cNvPr id="10" name="Text 6"/>
          <p:cNvSpPr/>
          <p:nvPr/>
        </p:nvSpPr>
        <p:spPr>
          <a:xfrm>
            <a:off x="607457" y="7056953"/>
            <a:ext cx="6599277" cy="2776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Created to showcase my skills, projects, and contact details</a:t>
            </a:r>
            <a:endParaRPr lang="en-US" dirty="0"/>
          </a:p>
        </p:txBody>
      </p:sp>
      <p:sp>
        <p:nvSpPr>
          <p:cNvPr id="11" name="Text 7"/>
          <p:cNvSpPr/>
          <p:nvPr/>
        </p:nvSpPr>
        <p:spPr>
          <a:xfrm>
            <a:off x="607457" y="7395329"/>
            <a:ext cx="6599277" cy="2776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Helps visitors know more about me and my work.</a:t>
            </a:r>
            <a:endParaRPr lang="en-US" dirty="0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23666" y="2429708"/>
            <a:ext cx="6599277" cy="4078605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7423666" y="6681788"/>
            <a:ext cx="2903934" cy="2711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000" b="1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   E-commerce Product Page</a:t>
            </a:r>
            <a:endParaRPr lang="en-US" sz="2000" dirty="0"/>
          </a:p>
        </p:txBody>
      </p:sp>
      <p:sp>
        <p:nvSpPr>
          <p:cNvPr id="14" name="Text 9"/>
          <p:cNvSpPr/>
          <p:nvPr/>
        </p:nvSpPr>
        <p:spPr>
          <a:xfrm>
            <a:off x="7423666" y="7056953"/>
            <a:ext cx="6599277" cy="2776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Designed product listing and detail pages using HTML, CSS, and JavaScript.</a:t>
            </a:r>
            <a:endParaRPr lang="en-US" dirty="0"/>
          </a:p>
        </p:txBody>
      </p:sp>
      <p:sp>
        <p:nvSpPr>
          <p:cNvPr id="15" name="Text 10"/>
          <p:cNvSpPr/>
          <p:nvPr/>
        </p:nvSpPr>
        <p:spPr>
          <a:xfrm>
            <a:off x="7423666" y="7395329"/>
            <a:ext cx="6599277" cy="2776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Made the layout responsive so it works well on all devices..</a:t>
            </a:r>
            <a:endParaRPr lang="en-US" dirty="0"/>
          </a:p>
        </p:txBody>
      </p:sp>
      <p:sp>
        <p:nvSpPr>
          <p:cNvPr id="16" name="Text 11"/>
          <p:cNvSpPr/>
          <p:nvPr/>
        </p:nvSpPr>
        <p:spPr>
          <a:xfrm>
            <a:off x="607457" y="7868245"/>
            <a:ext cx="13415486" cy="2776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</TotalTime>
  <Words>706</Words>
  <Application>Microsoft Office PowerPoint</Application>
  <PresentationFormat>Custom</PresentationFormat>
  <Paragraphs>79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Roboto</vt:lpstr>
      <vt:lpstr>Raleway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Ayan Ansari</cp:lastModifiedBy>
  <cp:revision>5</cp:revision>
  <dcterms:created xsi:type="dcterms:W3CDTF">2025-11-08T12:49:08Z</dcterms:created>
  <dcterms:modified xsi:type="dcterms:W3CDTF">2025-11-08T14:47:27Z</dcterms:modified>
</cp:coreProperties>
</file>